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0"/>
  </p:notesMasterIdLst>
  <p:sldIdLst>
    <p:sldId id="264" r:id="rId5"/>
    <p:sldId id="312" r:id="rId6"/>
    <p:sldId id="313" r:id="rId7"/>
    <p:sldId id="314" r:id="rId8"/>
    <p:sldId id="31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00" d="100"/>
          <a:sy n="100" d="100"/>
        </p:scale>
        <p:origin x="456" y="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11/1/2022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11/1/2022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11/1/2022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095504"/>
          </a:xfrm>
        </p:spPr>
        <p:txBody>
          <a:bodyPr>
            <a:normAutofit/>
          </a:bodyPr>
          <a:lstStyle/>
          <a:p>
            <a:r>
              <a:rPr lang="en-US" sz="6800" dirty="0"/>
              <a:t>Distance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110568"/>
            <a:ext cx="8829136" cy="125114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 dirty="0" err="1"/>
              <a:t>IEEEngage</a:t>
            </a:r>
            <a:endParaRPr lang="en-US" sz="1800" dirty="0"/>
          </a:p>
          <a:p>
            <a:pPr>
              <a:spcAft>
                <a:spcPts val="600"/>
              </a:spcAft>
            </a:pPr>
            <a:r>
              <a:rPr lang="en-US" sz="1800" dirty="0"/>
              <a:t>Gantabya Kadel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HC-SR04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5AD4DF-EBA9-6EEA-E983-47E9C7180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11867"/>
            <a:ext cx="10058400" cy="4140877"/>
          </a:xfrm>
        </p:spPr>
        <p:txBody>
          <a:bodyPr>
            <a:normAutofit/>
          </a:bodyPr>
          <a:lstStyle/>
          <a:p>
            <a:r>
              <a:rPr lang="en-US" dirty="0"/>
              <a:t>Ultra Sonic Distance Sensor</a:t>
            </a:r>
          </a:p>
          <a:p>
            <a:pPr lvl="1"/>
            <a:r>
              <a:rPr lang="en-US" dirty="0"/>
              <a:t>Simple Easy To Use</a:t>
            </a:r>
          </a:p>
          <a:p>
            <a:pPr lvl="1"/>
            <a:r>
              <a:rPr lang="en-US" dirty="0"/>
              <a:t>Provides 2 [cm] – 400 [cm] non-contact measurement function</a:t>
            </a:r>
          </a:p>
          <a:p>
            <a:pPr lvl="1"/>
            <a:r>
              <a:rPr lang="en-US" dirty="0"/>
              <a:t>Ranging accuracy can reach to 3 [mm]</a:t>
            </a:r>
          </a:p>
          <a:p>
            <a:r>
              <a:rPr lang="en-US" dirty="0"/>
              <a:t>Module includes</a:t>
            </a:r>
          </a:p>
          <a:p>
            <a:pPr lvl="1"/>
            <a:r>
              <a:rPr lang="en-US" dirty="0"/>
              <a:t>Ultrasonic Transmitters</a:t>
            </a:r>
          </a:p>
          <a:p>
            <a:pPr lvl="1"/>
            <a:r>
              <a:rPr lang="en-US" dirty="0"/>
              <a:t>Ultrasonic Receiver</a:t>
            </a:r>
          </a:p>
          <a:p>
            <a:pPr lvl="1"/>
            <a:r>
              <a:rPr lang="en-US" dirty="0"/>
              <a:t>Control Circuit</a:t>
            </a:r>
          </a:p>
          <a:p>
            <a:r>
              <a:rPr lang="en-US" dirty="0"/>
              <a:t>Principles of Operation:</a:t>
            </a:r>
          </a:p>
          <a:p>
            <a:pPr lvl="1"/>
            <a:r>
              <a:rPr lang="en-US" dirty="0"/>
              <a:t>IO triggers of at least 10 [us] high level signal.</a:t>
            </a:r>
          </a:p>
          <a:p>
            <a:pPr lvl="1"/>
            <a:r>
              <a:rPr lang="en-US" dirty="0"/>
              <a:t>Module sends 8 40 [kHz] </a:t>
            </a:r>
          </a:p>
          <a:p>
            <a:pPr lvl="2"/>
            <a:r>
              <a:rPr lang="en-US" dirty="0"/>
              <a:t>Detect whether there is a pulse signal back</a:t>
            </a:r>
          </a:p>
          <a:p>
            <a:r>
              <a:rPr lang="en-US" dirty="0"/>
              <a:t>Usually Infrared Distance Sensor in Course work</a:t>
            </a:r>
          </a:p>
          <a:p>
            <a:pPr lvl="1"/>
            <a:r>
              <a:rPr lang="en-US" dirty="0"/>
              <a:t>Works better with CCS via the ADC Module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1CF6C8-4A25-0EDD-BB7C-52C7B7903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01" t="34886" r="14422" b="25609"/>
          <a:stretch/>
        </p:blipFill>
        <p:spPr>
          <a:xfrm>
            <a:off x="7261185" y="389681"/>
            <a:ext cx="4367649" cy="237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76447-1220-A67B-4E55-740EE64C9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Timing Diagram of HC-SR04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C71349-17C0-924D-4370-C222B18362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2739" y="2051894"/>
            <a:ext cx="8622321" cy="3801038"/>
          </a:xfrm>
        </p:spPr>
      </p:pic>
    </p:spTree>
    <p:extLst>
      <p:ext uri="{BB962C8B-B14F-4D97-AF65-F5344CB8AC3E}">
        <p14:creationId xmlns:p14="http://schemas.microsoft.com/office/powerpoint/2010/main" val="3593399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966E-8A4F-11EC-458D-890C03C2D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FDAE9-834A-B180-963F-6217AB4A3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938" y="1724628"/>
            <a:ext cx="4263340" cy="4228116"/>
          </a:xfrm>
        </p:spPr>
        <p:txBody>
          <a:bodyPr>
            <a:normAutofit/>
          </a:bodyPr>
          <a:lstStyle/>
          <a:p>
            <a:r>
              <a:rPr lang="en-US" dirty="0"/>
              <a:t>Measuring time difference between the rising &amp; falling edge</a:t>
            </a:r>
          </a:p>
          <a:p>
            <a:pPr lvl="1"/>
            <a:r>
              <a:rPr lang="en-US" dirty="0"/>
              <a:t>Measure pulse width or duration</a:t>
            </a:r>
          </a:p>
          <a:p>
            <a:pPr lvl="1"/>
            <a:r>
              <a:rPr lang="en-US" dirty="0"/>
              <a:t>Capture &amp; Save Rising Edge Time</a:t>
            </a:r>
          </a:p>
          <a:p>
            <a:r>
              <a:rPr lang="en-US" dirty="0"/>
              <a:t>Can Find Pulse Width if Period is Known</a:t>
            </a:r>
          </a:p>
          <a:p>
            <a:r>
              <a:rPr lang="en-US" dirty="0"/>
              <a:t>Energeia </a:t>
            </a:r>
            <a:r>
              <a:rPr lang="en-US"/>
              <a:t>Code Now</a:t>
            </a:r>
          </a:p>
          <a:p>
            <a:endParaRPr lang="en-US" dirty="0"/>
          </a:p>
          <a:p>
            <a:r>
              <a:rPr lang="en-US" dirty="0"/>
              <a:t>Formula To Covert </a:t>
            </a:r>
            <a:r>
              <a:rPr lang="en-US" dirty="0" err="1"/>
              <a:t>Dist</a:t>
            </a:r>
            <a:r>
              <a:rPr lang="en-US" dirty="0"/>
              <a:t> into cm:</a:t>
            </a:r>
          </a:p>
          <a:p>
            <a:pPr lvl="1"/>
            <a:r>
              <a:rPr lang="en-US" dirty="0" err="1"/>
              <a:t>uS</a:t>
            </a:r>
            <a:r>
              <a:rPr lang="en-US" dirty="0"/>
              <a:t>/ 58</a:t>
            </a:r>
          </a:p>
          <a:p>
            <a:r>
              <a:rPr lang="en-US" dirty="0" err="1"/>
              <a:t>uS</a:t>
            </a:r>
            <a:r>
              <a:rPr lang="en-US" dirty="0"/>
              <a:t> = pulse duration</a:t>
            </a:r>
          </a:p>
          <a:p>
            <a:r>
              <a:rPr lang="en-US" dirty="0"/>
              <a:t>Formula To Convert </a:t>
            </a:r>
            <a:r>
              <a:rPr lang="en-US" dirty="0" err="1"/>
              <a:t>Dist</a:t>
            </a:r>
            <a:r>
              <a:rPr lang="en-US" dirty="0"/>
              <a:t> into inch:</a:t>
            </a:r>
          </a:p>
          <a:p>
            <a:pPr lvl="1"/>
            <a:r>
              <a:rPr lang="en-US" dirty="0" err="1"/>
              <a:t>uS</a:t>
            </a:r>
            <a:r>
              <a:rPr lang="en-US" dirty="0"/>
              <a:t>/ 148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576B51-287C-A071-6E5B-B8C097D7D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944" y="422476"/>
            <a:ext cx="6187452" cy="26043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636731-D691-531C-4E79-43A293FAA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028" y="3310360"/>
            <a:ext cx="6155368" cy="254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15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2731B-F942-5275-EDD6-0D4252410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747" y="546138"/>
            <a:ext cx="10058400" cy="781092"/>
          </a:xfrm>
        </p:spPr>
        <p:txBody>
          <a:bodyPr/>
          <a:lstStyle/>
          <a:p>
            <a:r>
              <a:rPr lang="en-US" dirty="0"/>
              <a:t>Pin 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BB7FBD-F49E-E127-9302-C960A6973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64" y="1274761"/>
            <a:ext cx="10519644" cy="523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9067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{A5678F43-D9A3-4178-A70C-58DAD6F576DA}tf11531919_win32</Template>
  <TotalTime>91</TotalTime>
  <Words>158</Words>
  <Application>Microsoft Office PowerPoint</Application>
  <PresentationFormat>Widescreen</PresentationFormat>
  <Paragraphs>34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Avenir Next LT Pro</vt:lpstr>
      <vt:lpstr>Avenir Next LT Pro Light</vt:lpstr>
      <vt:lpstr>Calibri</vt:lpstr>
      <vt:lpstr>Garamond</vt:lpstr>
      <vt:lpstr>SavonVTI</vt:lpstr>
      <vt:lpstr>Distance Sensor</vt:lpstr>
      <vt:lpstr>HC-SR04</vt:lpstr>
      <vt:lpstr>Timing Diagram of HC-SR04</vt:lpstr>
      <vt:lpstr>How To Use Here</vt:lpstr>
      <vt:lpstr>Pin 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Distance Sensor</dc:title>
  <dc:creator>Gantabya Kadel</dc:creator>
  <cp:lastModifiedBy>Gantabya Kadel</cp:lastModifiedBy>
  <cp:revision>3</cp:revision>
  <dcterms:created xsi:type="dcterms:W3CDTF">2022-11-01T18:34:37Z</dcterms:created>
  <dcterms:modified xsi:type="dcterms:W3CDTF">2022-11-01T21:08:35Z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